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4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32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9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0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39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20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2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3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19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18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1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631B-5BCF-49BD-AC5B-E7181FBE1D4C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FF57-6D7A-415E-A43E-9B13BE3D5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63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</a:rPr>
              <a:t>ЮГОРСКАЯ ЗЕМЛЯ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5150" y="5373216"/>
            <a:ext cx="6400800" cy="1296144"/>
          </a:xfrm>
        </p:spPr>
        <p:txBody>
          <a:bodyPr/>
          <a:lstStyle/>
          <a:p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Саляева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Вилена </a:t>
            </a:r>
          </a:p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лет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72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3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974731"/>
      </p:ext>
    </p:extLst>
  </p:cSld>
  <p:clrMapOvr>
    <a:masterClrMapping/>
  </p:clrMapOvr>
  <p:transition spd="slow" advTm="15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884858"/>
      </p:ext>
    </p:extLst>
  </p:cSld>
  <p:clrMapOvr>
    <a:masterClrMapping/>
  </p:clrMapOvr>
  <p:transition spd="slow" advTm="2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stya\Desktop\090c535584f413908e5a4ebd3514d1a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" y="0"/>
            <a:ext cx="9146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">
        <p:blinds dir="vert"/>
      </p:transition>
    </mc:Choice>
    <mc:Fallback xmlns="">
      <p:transition spd="slow" advTm="156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5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0">
        <p:split orient="vert"/>
      </p:transition>
    </mc:Choice>
    <mc:Fallback xmlns="">
      <p:transition spd="slow" advTm="15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875407"/>
      </p:ext>
    </p:extLst>
  </p:cSld>
  <p:clrMapOvr>
    <a:masterClrMapping/>
  </p:clrMapOvr>
  <p:transition spd="slow" advTm="35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6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Tm="1560">
        <p14:reveal/>
      </p:transition>
    </mc:Choice>
    <mc:Fallback xmlns="">
      <p:transition spd="slow" advTm="15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6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0">
        <p:split orient="vert"/>
      </p:transition>
    </mc:Choice>
    <mc:Fallback xmlns="">
      <p:transition spd="slow" advTm="15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0"/>
            <a:ext cx="91531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7956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stya\Desktop\дадп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" y="0"/>
            <a:ext cx="91829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stya\Desktop\2-z27-00acccde-c426-4eab-a2ce-c8fcd17028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96640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951519"/>
      </p:ext>
    </p:extLst>
  </p:cSld>
  <p:clrMapOvr>
    <a:masterClrMapping/>
  </p:clrMapOvr>
  <p:transition spd="slow" advTm="156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974755"/>
      </p:ext>
    </p:extLst>
  </p:cSld>
  <p:clrMapOvr>
    <a:masterClrMapping/>
  </p:clrMapOvr>
  <p:transition spd="slow" advTm="75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stya\Desktop\зщоь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" y="0"/>
            <a:ext cx="9145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50">
        <p:fade/>
      </p:transition>
    </mc:Choice>
    <mc:Fallback xmlns="">
      <p:transition spd="slow" advTm="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38"/>
            <a:ext cx="9181234" cy="68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7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00">
        <p:dissolve/>
      </p:transition>
    </mc:Choice>
    <mc:Fallback xmlns="">
      <p:transition spd="slow" advTm="33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3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">
        <p:fade/>
      </p:transition>
    </mc:Choice>
    <mc:Fallback xmlns="">
      <p:transition spd="med" advTm="1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reveal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Экран (4:3)</PresentationFormat>
  <Paragraphs>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ЮГОРСКАЯ ЗЕМЛЯ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</dc:creator>
  <cp:lastModifiedBy>Nastya</cp:lastModifiedBy>
  <cp:revision>39</cp:revision>
  <dcterms:created xsi:type="dcterms:W3CDTF">2014-04-10T11:05:39Z</dcterms:created>
  <dcterms:modified xsi:type="dcterms:W3CDTF">2014-04-10T14:26:17Z</dcterms:modified>
</cp:coreProperties>
</file>